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0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7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9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5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0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6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2BFA-A5A6-47DE-BA4C-FDF26F4B355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9963-8827-46AD-B685-71C3647B1F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3" t="21530" r="59837" b="20913"/>
          <a:stretch/>
        </p:blipFill>
        <p:spPr bwMode="auto">
          <a:xfrm>
            <a:off x="410562" y="17442"/>
            <a:ext cx="4793236" cy="672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51245" y="2193423"/>
            <a:ext cx="3252553" cy="318298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123729" y="1272277"/>
            <a:ext cx="4680519" cy="46584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48399" y="1412776"/>
            <a:ext cx="1267677" cy="4392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1998137" y="140078"/>
            <a:ext cx="3484851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636676" y="1387860"/>
            <a:ext cx="1252687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947068" y="1798231"/>
            <a:ext cx="91082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350mm</a:t>
            </a:r>
            <a:endParaRPr lang="en-US" dirty="0"/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4932040" y="1260554"/>
            <a:ext cx="7005" cy="46584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993085" y="3232612"/>
            <a:ext cx="91082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366mm</a:t>
            </a:r>
            <a:endParaRPr lang="en-US" dirty="0"/>
          </a:p>
        </p:txBody>
      </p:sp>
      <p:cxnSp>
        <p:nvCxnSpPr>
          <p:cNvPr id="16" name="15 Conector recto de flecha"/>
          <p:cNvCxnSpPr/>
          <p:nvPr/>
        </p:nvCxnSpPr>
        <p:spPr>
          <a:xfrm flipH="1">
            <a:off x="1914987" y="2167563"/>
            <a:ext cx="488926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798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2</cp:revision>
  <dcterms:created xsi:type="dcterms:W3CDTF">2013-09-13T07:18:48Z</dcterms:created>
  <dcterms:modified xsi:type="dcterms:W3CDTF">2013-09-13T07:48:56Z</dcterms:modified>
</cp:coreProperties>
</file>